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6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0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7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3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6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7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3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7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1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5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19F6-772F-4131-B089-33119FFC4567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F016-C732-4FE7-84A6-2BD5D730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47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turbo-suslik.org/razdrazhitelnos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rbo-suslik.org/chto-takoe-trevozhno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8913"/>
            <a:ext cx="9144000" cy="63093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 понять, что вы тревожитесь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52728"/>
            <a:ext cx="9144000" cy="4005072"/>
          </a:xfrm>
        </p:spPr>
        <p:txBody>
          <a:bodyPr/>
          <a:lstStyle/>
          <a:p>
            <a:r>
              <a:rPr lang="ru-RU" dirty="0" smtClean="0"/>
              <a:t>Тревога – отрицательно окрашенная эмоция, выражающая ощущение неопределенности, ожидание негативных событий, трудноопределимые предчувствия.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04" y="2651760"/>
            <a:ext cx="6793992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62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Чаще улыбайтесь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64" y="1307593"/>
            <a:ext cx="4718304" cy="4864606"/>
          </a:xfrm>
        </p:spPr>
        <p:txBody>
          <a:bodyPr/>
          <a:lstStyle/>
          <a:p>
            <a:r>
              <a:rPr lang="ru-RU" dirty="0" smtClean="0"/>
              <a:t>Смех снимает напряжение. Увеличьте дозу юмора в вашей жизни. Чаще смотрите комедии, читайте анекдоты, шутите, подпишитесь в </a:t>
            </a:r>
            <a:r>
              <a:rPr lang="ru-RU" dirty="0" err="1" smtClean="0"/>
              <a:t>соцсетях</a:t>
            </a:r>
            <a:r>
              <a:rPr lang="ru-RU" dirty="0" smtClean="0"/>
              <a:t> на смешные видеосюжеты. Лучше смеяться в кругу друзей. Так вы расслабитесь и забудете на время о своих страхах.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36" y="1756581"/>
            <a:ext cx="2005584" cy="3559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84" y="1124712"/>
            <a:ext cx="2938628" cy="3299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4424070"/>
            <a:ext cx="3360420" cy="17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0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 напоследок…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1371600"/>
            <a:ext cx="10213848" cy="5266944"/>
          </a:xfrm>
        </p:spPr>
      </p:pic>
    </p:spTree>
    <p:extLst>
      <p:ext uri="{BB962C8B-B14F-4D97-AF65-F5344CB8AC3E}">
        <p14:creationId xmlns:p14="http://schemas.microsoft.com/office/powerpoint/2010/main" val="408593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/>
          <a:lstStyle/>
          <a:p>
            <a:pPr algn="ctr"/>
            <a:r>
              <a:rPr lang="ru-RU" dirty="0" smtClean="0"/>
              <a:t>Признаки тревоги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55648"/>
            <a:ext cx="7272528" cy="4421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Психические (эмоциональные) </a:t>
            </a:r>
            <a:r>
              <a:rPr lang="ru-RU" dirty="0"/>
              <a:t>п</a:t>
            </a:r>
            <a:r>
              <a:rPr lang="ru-RU" dirty="0" smtClean="0"/>
              <a:t>роявления:</a:t>
            </a:r>
          </a:p>
          <a:p>
            <a:r>
              <a:rPr lang="ru-RU" dirty="0" smtClean="0">
                <a:hlinkClick r:id="rId2"/>
              </a:rPr>
              <a:t>раздражительность</a:t>
            </a:r>
            <a:r>
              <a:rPr lang="ru-RU" dirty="0" smtClean="0"/>
              <a:t>, нетерпимость;</a:t>
            </a:r>
          </a:p>
          <a:p>
            <a:r>
              <a:rPr lang="ru-RU" dirty="0" smtClean="0"/>
              <a:t>эмоциональная напряженность;</a:t>
            </a:r>
          </a:p>
          <a:p>
            <a:r>
              <a:rPr lang="ru-RU" dirty="0" smtClean="0"/>
              <a:t>чувство беспомощности;</a:t>
            </a:r>
          </a:p>
          <a:p>
            <a:r>
              <a:rPr lang="ru-RU" dirty="0" smtClean="0"/>
              <a:t>снижение концентрации внимания (нет возможности сосредоточиться на определенной задаче);</a:t>
            </a:r>
          </a:p>
          <a:p>
            <a:r>
              <a:rPr lang="ru-RU" dirty="0" smtClean="0"/>
              <a:t>неспокойное поведение.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38" y="2121408"/>
            <a:ext cx="3296664" cy="369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0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/>
          <a:lstStyle/>
          <a:p>
            <a:pPr algn="ctr"/>
            <a:r>
              <a:rPr lang="ru-RU" dirty="0" smtClean="0"/>
              <a:t>Признаки тревоги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8848" y="1327784"/>
            <a:ext cx="6958584" cy="48491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effectLst/>
              </a:rPr>
              <a:t>Физические </a:t>
            </a:r>
            <a:r>
              <a:rPr lang="ru-RU" b="1" dirty="0"/>
              <a:t>п</a:t>
            </a:r>
            <a:r>
              <a:rPr lang="ru-RU" b="1" dirty="0" smtClean="0"/>
              <a:t>роявления</a:t>
            </a:r>
            <a:r>
              <a:rPr lang="ru-RU" dirty="0" smtClean="0"/>
              <a:t>:</a:t>
            </a:r>
          </a:p>
          <a:p>
            <a:r>
              <a:rPr lang="ru-RU" dirty="0"/>
              <a:t>с</a:t>
            </a:r>
            <a:r>
              <a:rPr lang="ru-RU" dirty="0" smtClean="0"/>
              <a:t>ильно бьется сердце</a:t>
            </a:r>
            <a:r>
              <a:rPr lang="ru-RU" dirty="0"/>
              <a:t> </a:t>
            </a:r>
            <a:r>
              <a:rPr lang="ru-RU" dirty="0" smtClean="0"/>
              <a:t>(тахикардия);</a:t>
            </a:r>
          </a:p>
          <a:p>
            <a:r>
              <a:rPr lang="ru-RU" dirty="0" smtClean="0"/>
              <a:t>нервная, физическая возбудимость (ажитация – двигательное беспокойство);</a:t>
            </a:r>
          </a:p>
          <a:p>
            <a:r>
              <a:rPr lang="ru-RU" dirty="0" smtClean="0"/>
              <a:t>дрожь в конечностях;</a:t>
            </a:r>
          </a:p>
          <a:p>
            <a:r>
              <a:rPr lang="ru-RU" dirty="0" smtClean="0"/>
              <a:t>сухость во рту;</a:t>
            </a:r>
          </a:p>
          <a:p>
            <a:r>
              <a:rPr lang="ru-RU" dirty="0" smtClean="0"/>
              <a:t>нарушения сна, боли в мышцах;</a:t>
            </a:r>
          </a:p>
          <a:p>
            <a:r>
              <a:rPr lang="ru-RU" dirty="0" smtClean="0"/>
              <a:t>отклонения в работе пищеварительного тракта (тошнота, желудочные боли, понос или запор);</a:t>
            </a:r>
          </a:p>
          <a:p>
            <a:r>
              <a:rPr lang="ru-RU" dirty="0" smtClean="0"/>
              <a:t>нарушения в мочеполовой системе;</a:t>
            </a:r>
          </a:p>
          <a:p>
            <a:r>
              <a:rPr lang="ru-RU" dirty="0" smtClean="0"/>
              <a:t>головная боль или головокружение;</a:t>
            </a:r>
          </a:p>
          <a:p>
            <a:r>
              <a:rPr lang="ru-RU" dirty="0" smtClean="0"/>
              <a:t>потливость.</a:t>
            </a:r>
          </a:p>
          <a:p>
            <a:pPr marL="0" indent="0">
              <a:buNone/>
            </a:pPr>
            <a:r>
              <a:rPr lang="ru-RU" dirty="0" smtClean="0"/>
              <a:t>Проявления тревоги отражаются на поведении человека. Он многократно повторяет одни и те же действия (ходит без смысла по комнате, грызет ногти, качается на стуле, барабанит пальцами по столу и т.д.).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327784"/>
            <a:ext cx="3594100" cy="44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80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Дорогие дети!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400" dirty="0" smtClean="0"/>
              <a:t>Если вы точно знаете, что абсолютно здоровы физически, но замечаете эти признаки в последнее время у себя, то тогда это точно про тревогу. И что же делать в такой ситуации?  Надеемся следующие советы вам помогут справиться с этим состоянием и улучшат ваше настроение.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266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Что делать если ты заметил у себя признаки тревоги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560" y="1673352"/>
            <a:ext cx="8613648" cy="450361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effectLst/>
              </a:rPr>
              <a:t>Дыхание на счет</a:t>
            </a:r>
          </a:p>
          <a:p>
            <a:pPr marL="0" indent="0">
              <a:buNone/>
            </a:pPr>
            <a:r>
              <a:rPr lang="ru-RU" dirty="0" smtClean="0"/>
              <a:t>Одним из проявлений повышенной тревоги является нехватка воздуха: дыхание сбивается, появляется одышка. Чтобы избавиться от проблем с дыханием при внезапном приступе страха и тревоги, следует насытить мозг кислородом, делая глубокие вдохи и выдохи.</a:t>
            </a:r>
          </a:p>
          <a:p>
            <a:r>
              <a:rPr lang="ru-RU" dirty="0" smtClean="0"/>
              <a:t>Последовательность действий:</a:t>
            </a:r>
          </a:p>
          <a:p>
            <a:r>
              <a:rPr lang="ru-RU" dirty="0" smtClean="0"/>
              <a:t>примите удобное положение;</a:t>
            </a:r>
          </a:p>
          <a:p>
            <a:r>
              <a:rPr lang="ru-RU" dirty="0" smtClean="0"/>
              <a:t>одну руку положите на грудь, вторую – на живот;</a:t>
            </a:r>
          </a:p>
          <a:p>
            <a:r>
              <a:rPr lang="ru-RU" dirty="0" smtClean="0"/>
              <a:t>выдохните весь воздух и на 3-5 секунд перестаньте дышать;</a:t>
            </a:r>
          </a:p>
          <a:p>
            <a:r>
              <a:rPr lang="ru-RU" dirty="0" smtClean="0"/>
              <a:t>медленно вдохните диафрагмой; живот должен подниматься и опускаться, плечи остаются неподвижными;</a:t>
            </a:r>
          </a:p>
          <a:p>
            <a:r>
              <a:rPr lang="ru-RU" dirty="0" smtClean="0"/>
              <a:t>вдох делайте носом в течение 4 секунд;</a:t>
            </a:r>
          </a:p>
          <a:p>
            <a:r>
              <a:rPr lang="ru-RU" dirty="0" smtClean="0"/>
              <a:t>на 6-7- секунд задержите дыхание;</a:t>
            </a:r>
          </a:p>
          <a:p>
            <a:r>
              <a:rPr lang="ru-RU" dirty="0" smtClean="0"/>
              <a:t>выдыхайте воздух через рот, считая до 6.</a:t>
            </a:r>
          </a:p>
          <a:p>
            <a:pPr marL="0" indent="0">
              <a:buNone/>
            </a:pPr>
            <a:r>
              <a:rPr lang="ru-RU" dirty="0" smtClean="0"/>
              <a:t>Глубокое дыхание ослабляет стресс, человек успокаивается и начинает адекватно воспринимать происходящее.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3" y="1965960"/>
            <a:ext cx="2507906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4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1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Переключение внимания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2496"/>
            <a:ext cx="7519416" cy="44944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Тревожность</a:t>
            </a:r>
            <a:r>
              <a:rPr lang="ru-RU" dirty="0" smtClean="0"/>
              <a:t> проявляется в постоянном опасении за свою жизнь и здоровье. При возникновении мысли об угрозе человек начинает себя «накручивать», доводя до расстройства нервной системы. Попробуйте отвлечь внимание со страха на другие факторы.</a:t>
            </a:r>
          </a:p>
          <a:p>
            <a:pPr marL="0" indent="0">
              <a:buNone/>
            </a:pPr>
            <a:r>
              <a:rPr lang="ru-RU" dirty="0" smtClean="0"/>
              <a:t>      Способы отвлечься:</a:t>
            </a:r>
          </a:p>
          <a:p>
            <a:r>
              <a:rPr lang="ru-RU" dirty="0" smtClean="0"/>
              <a:t>сосчитайте от 100 до 0;</a:t>
            </a:r>
          </a:p>
          <a:p>
            <a:r>
              <a:rPr lang="ru-RU" dirty="0" smtClean="0"/>
              <a:t>прочитайте наизусть стихотворение из школьной программы;</a:t>
            </a:r>
          </a:p>
          <a:p>
            <a:r>
              <a:rPr lang="ru-RU" dirty="0" smtClean="0"/>
              <a:t>вспомните слова песни, которую давно не слышали;</a:t>
            </a:r>
          </a:p>
          <a:p>
            <a:r>
              <a:rPr lang="ru-RU" dirty="0" smtClean="0"/>
              <a:t>воспроизведите в памяти 15 названий городов или 20 названий (овощей, фруктов, деревьев, цветов и т.п.).</a:t>
            </a:r>
          </a:p>
          <a:p>
            <a:pPr marL="0" indent="0">
              <a:buNone/>
            </a:pPr>
            <a:r>
              <a:rPr lang="ru-RU" dirty="0" smtClean="0"/>
              <a:t>В процессе вспоминания психическое состояние нормализуется, человек успокаивается. Это помогает быстро избавиться от тревоги и беспокойства.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24" y="1325880"/>
            <a:ext cx="2365876" cy="2167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634" y="4215850"/>
            <a:ext cx="1870511" cy="1961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6" y="73152"/>
            <a:ext cx="1726135" cy="14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27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Позвоните близкому человеку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1960" y="1664209"/>
            <a:ext cx="7101840" cy="4512754"/>
          </a:xfrm>
        </p:spPr>
        <p:txBody>
          <a:bodyPr/>
          <a:lstStyle/>
          <a:p>
            <a:r>
              <a:rPr lang="ru-RU" dirty="0" smtClean="0"/>
              <a:t>Если вы находитесь в подавленном настроении, наберите по телефону человека, который сможет вас выслушать, поддержать или приехать. Общение с другом (</a:t>
            </a:r>
            <a:r>
              <a:rPr lang="ru-RU" dirty="0"/>
              <a:t>подругой</a:t>
            </a:r>
            <a:r>
              <a:rPr lang="ru-RU" dirty="0" smtClean="0"/>
              <a:t>), сестрой или другим близким (родителем, бабушкой, дедушкой, дядей, тётей) – это своеобразная психотерапия, которая отвлекает от тревожных мыслей. Человек осознает, что причины для паники нет.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1204652"/>
            <a:ext cx="3282695" cy="46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Включите расслабляющую музыку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7592"/>
            <a:ext cx="6202680" cy="48693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Музыкотерапия использует мелодии в качестве средства коррекции эмоционального состояния личности. Музыка снижает нервно-психическую нагрузку на организм, помогает расслабиться.  </a:t>
            </a:r>
            <a:r>
              <a:rPr lang="ru-RU" dirty="0"/>
              <a:t>И</a:t>
            </a:r>
            <a:r>
              <a:rPr lang="ru-RU" dirty="0" smtClean="0"/>
              <a:t>сследователи рекомендуют для снижения стресса слушать классические произведения Шуберта, Чайковского, Листа. Можно включить расслабляющие звуки природы. При этом требуется создать спокойную обстановку в комнате, зашторить окна, предварительно проветрить помещение.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1407747"/>
            <a:ext cx="4334256" cy="46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38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163"/>
          </a:xfrm>
        </p:spPr>
        <p:txBody>
          <a:bodyPr/>
          <a:lstStyle/>
          <a:p>
            <a:pPr algn="ctr"/>
            <a:r>
              <a:rPr lang="ru-RU" b="1" dirty="0" smtClean="0">
                <a:effectLst/>
              </a:rPr>
              <a:t>Найдите хобби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8272" y="1572768"/>
            <a:ext cx="4709160" cy="4668203"/>
          </a:xfrm>
        </p:spPr>
        <p:txBody>
          <a:bodyPr/>
          <a:lstStyle/>
          <a:p>
            <a:r>
              <a:rPr lang="ru-RU" dirty="0" smtClean="0"/>
              <a:t>Увлеченный человек, занимаясь любимым делом, не замечает ничего вокруг. Вышивка, вязание, выжигание, шитье и другие увлечения помогут избавиться от чрезмерного чувства тревоги, снять напряжение и принесут массу положительных эмоций.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" y="4791456"/>
            <a:ext cx="2788382" cy="1859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2" y="1161288"/>
            <a:ext cx="2396584" cy="2313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69" y="1380741"/>
            <a:ext cx="2828354" cy="1885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30" y="3200400"/>
            <a:ext cx="2402231" cy="17684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6" y="3200400"/>
            <a:ext cx="2719599" cy="1653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67" y="4497725"/>
            <a:ext cx="3006373" cy="19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36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652</Words>
  <Application>Microsoft Office PowerPoint</Application>
  <PresentationFormat>Широкоэкранный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Как понять, что вы тревожитесь</vt:lpstr>
      <vt:lpstr>Признаки тревоги</vt:lpstr>
      <vt:lpstr>Признаки тревоги</vt:lpstr>
      <vt:lpstr>Дорогие дети! </vt:lpstr>
      <vt:lpstr>Что делать если ты заметил у себя признаки тревоги</vt:lpstr>
      <vt:lpstr>Переключение внимания</vt:lpstr>
      <vt:lpstr>Позвоните близкому человеку</vt:lpstr>
      <vt:lpstr>Включите расслабляющую музыку</vt:lpstr>
      <vt:lpstr>Найдите хобби</vt:lpstr>
      <vt:lpstr>Чаще улыбайтесь</vt:lpstr>
      <vt:lpstr>И напоследок…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понять, что вы тревожитесь</dc:title>
  <dc:creator>Пользователь</dc:creator>
  <cp:lastModifiedBy>Пользователь</cp:lastModifiedBy>
  <cp:revision>16</cp:revision>
  <dcterms:created xsi:type="dcterms:W3CDTF">2020-04-13T09:25:23Z</dcterms:created>
  <dcterms:modified xsi:type="dcterms:W3CDTF">2020-04-15T11:17:54Z</dcterms:modified>
</cp:coreProperties>
</file>