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2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1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17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6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9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8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2520-02AB-4593-87D3-91251E882237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42BE-2B1F-40E2-9CA6-CE887DCB8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3465"/>
            <a:ext cx="9144000" cy="8138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Развиваем мышление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16736"/>
            <a:ext cx="9144000" cy="2386584"/>
          </a:xfrm>
        </p:spPr>
        <p:txBody>
          <a:bodyPr/>
          <a:lstStyle/>
          <a:p>
            <a:r>
              <a:rPr lang="ru-RU" dirty="0"/>
              <a:t>Дорогие ребята! В этом занятии для вас подобраны задания, которые помогут вам </a:t>
            </a:r>
            <a:r>
              <a:rPr lang="ru-RU" dirty="0" smtClean="0"/>
              <a:t>рассуждать логически, выделять главное, </a:t>
            </a:r>
            <a:r>
              <a:rPr lang="ru-RU" dirty="0" smtClean="0">
                <a:effectLst/>
              </a:rPr>
              <a:t>анализировать свои действия и действия окружающих людей</a:t>
            </a:r>
            <a:r>
              <a:rPr lang="ru-RU" dirty="0" smtClean="0"/>
              <a:t>. </a:t>
            </a:r>
            <a:r>
              <a:rPr lang="ru-RU" dirty="0"/>
              <a:t>Желаю вам приятного и полезного времяпровождения!  </a:t>
            </a:r>
          </a:p>
          <a:p>
            <a:r>
              <a:rPr lang="ru-RU" dirty="0"/>
              <a:t>Ваш психолог Светлана Николаевна.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3474720"/>
            <a:ext cx="4090416" cy="2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31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92" y="228600"/>
            <a:ext cx="8366760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99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2" y="256032"/>
            <a:ext cx="9537192" cy="64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320040"/>
            <a:ext cx="1001268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0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/>
          <a:lstStyle/>
          <a:p>
            <a:pPr algn="ctr"/>
            <a:r>
              <a:rPr lang="ru-RU" dirty="0" smtClean="0"/>
              <a:t>Закономерности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16" y="1062458"/>
            <a:ext cx="5486400" cy="5493790"/>
          </a:xfrm>
        </p:spPr>
      </p:pic>
      <p:sp>
        <p:nvSpPr>
          <p:cNvPr id="5" name="Прямоугольник 4"/>
          <p:cNvSpPr/>
          <p:nvPr/>
        </p:nvSpPr>
        <p:spPr>
          <a:xfrm>
            <a:off x="5184648" y="2048257"/>
            <a:ext cx="1097280" cy="82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91440"/>
            <a:ext cx="7479792" cy="6510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5464" y="1252728"/>
            <a:ext cx="1545336" cy="914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54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28600"/>
            <a:ext cx="8019288" cy="6501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2312" y="1417320"/>
            <a:ext cx="1563624" cy="822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7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246888"/>
            <a:ext cx="8247888" cy="64556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2232" y="786384"/>
            <a:ext cx="1682496" cy="1097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05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16" y="173736"/>
            <a:ext cx="7717536" cy="64922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89120" y="704088"/>
            <a:ext cx="1563624" cy="128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44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Ваш мозг может всё. Абсолютно всё. Главное, убедить себя в этом.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64" y="1825625"/>
            <a:ext cx="5706672" cy="4351338"/>
          </a:xfrm>
        </p:spPr>
      </p:pic>
    </p:spTree>
    <p:extLst>
      <p:ext uri="{BB962C8B-B14F-4D97-AF65-F5344CB8AC3E}">
        <p14:creationId xmlns:p14="http://schemas.microsoft.com/office/powerpoint/2010/main" val="405425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201168"/>
            <a:ext cx="1037844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2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04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не так 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133856"/>
            <a:ext cx="8869680" cy="5440680"/>
          </a:xfrm>
        </p:spPr>
      </p:pic>
    </p:spTree>
    <p:extLst>
      <p:ext uri="{BB962C8B-B14F-4D97-AF65-F5344CB8AC3E}">
        <p14:creationId xmlns:p14="http://schemas.microsoft.com/office/powerpoint/2010/main" val="2496168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237744"/>
            <a:ext cx="808329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5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118872"/>
            <a:ext cx="8558784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45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09728"/>
            <a:ext cx="8631936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5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76" y="146304"/>
            <a:ext cx="8138160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54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09728"/>
            <a:ext cx="7827264" cy="660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1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04775"/>
            <a:ext cx="9336024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3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62</Words>
  <Application>Microsoft Office PowerPoint</Application>
  <PresentationFormat>Широкоэкранный</PresentationFormat>
  <Paragraphs>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Развиваем мышление</vt:lpstr>
      <vt:lpstr>Презентация PowerPoint</vt:lpstr>
      <vt:lpstr>Что не так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Закономерности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Ваш мозг может всё. Абсолютно всё. Главное, убедить себя в этом.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2020-04-25T11:13:15Z</dcterms:created>
  <dcterms:modified xsi:type="dcterms:W3CDTF">2020-04-26T06:17:50Z</dcterms:modified>
</cp:coreProperties>
</file>