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9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7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9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5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2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4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3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C635-0CEF-4D14-9ECF-09ED1785DF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FD76-B8EF-43CF-98D8-EA8AEFBA7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0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0041"/>
            <a:ext cx="9144000" cy="8229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такое стресс?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1360" y="1499617"/>
            <a:ext cx="5669280" cy="47640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наешь такое словечко – СТРЕСС? Это когда чувствуешь ужасное напряжение, будто ты – кипящий чайник: крышка дребезжит и подпрыгивает, а из носика вот-вот вырвется пар!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бычно стресс наступает, когда вокруг происходит слишком много всего и сразу. Например, на тебя наваливается видимо-невидимо перемен, шума…ну, или просто дел.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ывает и наоборот: ты можешь ощущать стресс, потому что тебе чего-нибудь не достаёт </a:t>
            </a:r>
            <a:r>
              <a:rPr lang="ru-RU" dirty="0"/>
              <a:t>(</a:t>
            </a:r>
            <a:r>
              <a:rPr lang="ru-RU" dirty="0" smtClean="0"/>
              <a:t>как сейчас): общения с друзьями, прогулок, привычных развлечений.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4" y="1042416"/>
            <a:ext cx="2761488" cy="3639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8" y="2953512"/>
            <a:ext cx="2674962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033"/>
            <a:ext cx="10515600" cy="7589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Откуда берется стресс?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426464"/>
            <a:ext cx="7626096" cy="50017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ru-RU" dirty="0" smtClean="0"/>
              <a:t>ывает так, что ты не удивляешься приходу стресса. Например, соглашаясь участвовать в выступлении на празднике в школе, точно знаешь – под взглядами зрителей ты будешь волноваться. Однако ты готовишься к этому заранее и справляешься с тревогой.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о что, если чувство скованности и ожидания чего-то ужасного наваливается на тебя неожиданно?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сё очень просто: происходит кое-что, непохожее на обычные будни. И ты боишься что-то важное упустить в этой ситуации. Отпусти этот страх. Просто скажи себе: «Только поняв, что именно меня беспокоит, можно победить стресс».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44" y="1234440"/>
            <a:ext cx="3538728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7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313"/>
            <a:ext cx="10515600" cy="9052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Так бывает с каждым!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76" y="1307592"/>
            <a:ext cx="7260336" cy="48693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аль, что нельзя попросить доброго волшебника взмахнуть волшебной палочкой и прогнать стресс навсегда… Но зато ты можешь научиться усмирять его, как дрессировщик в цирке усмиряет львов и тигров!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е секрет, что переживать и беспокоиться – это самое обычное дело. Все иногда нервничают и волнуются – и дети, и взрослые. Если не верите, поспрашивайте у них!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и один человек не идеален, и это нормально. У каждого из нас есть свои маленькие слабости. Главное в том, что рядом есть многие, кто любит не только твои совершенства, но и трогательные недостатки!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52" y="1389887"/>
            <a:ext cx="3904488" cy="47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8686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держи стресс в себе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624"/>
            <a:ext cx="6248400" cy="4613339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вот и первое правило: никогда не держи стресс в себе! Выпускай его наружу, как пар из чайника! Ведь нередко достаточно просто признать вслух, что испытываешь беспокойство и напряжение. Попробуй сказать кому-нибудь: «Мне как-то не по себе!» Вот увидишь: тебе сразу станет намного легче и ты наверняка получишь поддержку от близкого человека!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4" y="1563624"/>
            <a:ext cx="3569444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90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Сохраняем равновесие 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6" y="1536192"/>
            <a:ext cx="7769352" cy="48920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dirty="0" smtClean="0"/>
              <a:t>от и ещё одно правило: итак, стресс! Ограниченное пространство, куча школьных заданий и собственная тревога словно бы толкают и тянут вас во все стороны сразу. Кажется, будто с трудом удерживаешься на несущихся куда-то роликах и можно вот-вот потерять равновесие и упасть!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о если каждый день делать утреннюю зарядку, есть полезную кашу, заниматься чем-то важным, это обязательно поможет сохранить баланс сил.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щё один отличный союзник в борьбе со стрессом – это сон! Даже если тебя что-то тревожит и не даёт покоя – утром, хорошенько выспавшись, ты можешь вдруг понять, что всё не так уж плохо, как казалось вчера.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84" y="1426464"/>
            <a:ext cx="3182112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0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не заразиться стрессом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848" y="1554480"/>
            <a:ext cx="7363968" cy="4901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ногда стресс бывает «заразным», совсем как кашель или насморк. Например, если твои родители или друзья о чём-нибудь сильно тревожатся, ты, конечно, чувствуешь это. И тоже начинаешь беспокоиться, понимая: что-то идёт не так. Иначе говоря, ты… заражаешься стрессом!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что нужно делать, когда подхватываешь заразную болезнь? Правильно, лечиться! Как? Очень просто: помогать другим.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асскажи родителям или друзьям какую-нибудь смешную историю, подари открытку или поделку, просто улыбнись и скажи: «Все будет хорошо!» И им сразу же станет легче, вот увидишь. Расслабленность ведь тоже бывает заразительной!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1554480"/>
            <a:ext cx="4160520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7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033"/>
            <a:ext cx="10515600" cy="85953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Шаг за шагом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1353312"/>
            <a:ext cx="6958584" cy="48236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сли у тебя слишком бурная фантазия, это может преувеличивать все проблемы и заставлять думать, что дела обстоят хуже, чем на самом деле.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что, если прекратить паниковать и вместо этого переключиться на какое-то интересное дело. Ты обнаружишь потрясающую штуку: когда ты занят, то тревожные мысли убегают далеко-далеко...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 ещё, старайся как можно меньше смотреть телевизор, особенно новости  и не играй в агрессивные компьютерные игры, польза от них весьма сомнительная.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1403939"/>
            <a:ext cx="3685032" cy="47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4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025"/>
            <a:ext cx="10515600" cy="7955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Давай дурачиться!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307592"/>
            <a:ext cx="7159752" cy="5120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Е</a:t>
            </a:r>
            <a:r>
              <a:rPr lang="ru-RU" dirty="0" smtClean="0"/>
              <a:t>сть ещё один замечательный способ расслабиться и прогнать стресс. А знаешь, какой из них самый весёлый? Конечно же смех!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dirty="0" smtClean="0"/>
              <a:t>то вызывает у тебя радостные улыбки и хохот? Шутки и розыгрыши? Какие-нибудь книжки или фильмы? А может быть веселая игра с братьями или сестрами? Так делай это почаще, и стресс будет обходить тебя стороной!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ещё улыбки и смех помогают, когда из-за перенапряжения или тревожных мыслей ты никак не можешь заснуть. Попробуй вспомнить, что забавного произошло с тобой за день. Это отвлечёт тебя от тревоги, и ты даже не заметишь как уснешь. И будешь видеть весёлые сны!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1170432"/>
            <a:ext cx="3931920" cy="48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0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313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Н</a:t>
            </a:r>
            <a:r>
              <a:rPr lang="ru-RU" sz="3100" dirty="0" smtClean="0"/>
              <a:t>у вот, мы с тобой и поняли: стресс время от времени чувствуют все – и дети, и взрослые. </a:t>
            </a:r>
            <a:br>
              <a:rPr lang="ru-RU" sz="31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•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Г</a:t>
            </a:r>
            <a:r>
              <a:rPr lang="ru-RU" sz="3100" dirty="0" smtClean="0"/>
              <a:t>лавное – это понять, в чём именно причины твоего стресса и что помогает тебе справиться с ним. Узнав это, ты станешь сильнее и в следующий раз – когда придут новые тревоги и беспокойства – сумеешь легко и быстро победить их.</a:t>
            </a:r>
            <a:br>
              <a:rPr lang="ru-RU" sz="31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•</a:t>
            </a:r>
            <a:r>
              <a:rPr lang="ru-RU" sz="3100" dirty="0" smtClean="0">
                <a:solidFill>
                  <a:srgbClr val="FF0000"/>
                </a:solidFill>
              </a:rPr>
              <a:t> У</a:t>
            </a:r>
            <a:r>
              <a:rPr lang="ru-RU" sz="3100" dirty="0" smtClean="0"/>
              <a:t> тебя обязательно получится, просто будь собой, и тогда вместо стрессов твоя жизнь будет наполнена улыбками и радостью!</a:t>
            </a:r>
            <a:br>
              <a:rPr lang="ru-RU" sz="3100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4064"/>
            <a:ext cx="10515600" cy="1389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Меньше стресса – больше радости!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3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811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Что такое стресс?</vt:lpstr>
      <vt:lpstr>Откуда берется стресс?</vt:lpstr>
      <vt:lpstr>Так бывает с каждым!</vt:lpstr>
      <vt:lpstr>Не держи стресс в себе</vt:lpstr>
      <vt:lpstr>Сохраняем равновесие !</vt:lpstr>
      <vt:lpstr>Как не заразиться стрессом</vt:lpstr>
      <vt:lpstr>Шаг за шагом</vt:lpstr>
      <vt:lpstr>Давай дурачиться!</vt:lpstr>
      <vt:lpstr> • Ну вот, мы с тобой и поняли: стресс время от времени чувствуют все – и дети, и взрослые.  • Главное – это понять, в чём именно причины твоего стресса и что помогает тебе справиться с ним. Узнав это, ты станешь сильнее и в следующий раз – когда придут новые тревоги и беспокойства – сумеешь легко и быстро победить их. • У тебя обязательно получится, просто будь собой, и тогда вместо стрессов твоя жизнь будет наполнена улыбками и радостью!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2020-04-25T08:32:31Z</dcterms:created>
  <dcterms:modified xsi:type="dcterms:W3CDTF">2020-04-25T11:08:43Z</dcterms:modified>
</cp:coreProperties>
</file>