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65" r:id="rId17"/>
    <p:sldId id="273" r:id="rId18"/>
    <p:sldId id="274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7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9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8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2520-02AB-4593-87D3-91251E8822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465"/>
            <a:ext cx="9144000" cy="8138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Развиваем мышление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16736"/>
            <a:ext cx="9144000" cy="2386584"/>
          </a:xfrm>
        </p:spPr>
        <p:txBody>
          <a:bodyPr/>
          <a:lstStyle/>
          <a:p>
            <a:r>
              <a:rPr lang="ru-RU" dirty="0"/>
              <a:t>Дорогие ребята! В этом занятии для вас подобраны задания, которые помогут вам </a:t>
            </a:r>
            <a:r>
              <a:rPr lang="ru-RU" dirty="0" smtClean="0"/>
              <a:t>рассуждать логически, выделять главное, </a:t>
            </a:r>
            <a:r>
              <a:rPr lang="ru-RU" dirty="0" smtClean="0">
                <a:effectLst/>
              </a:rPr>
              <a:t>анализировать свои действия и действия окружающих людей</a:t>
            </a:r>
            <a:r>
              <a:rPr lang="ru-RU" dirty="0" smtClean="0"/>
              <a:t>. </a:t>
            </a:r>
            <a:r>
              <a:rPr lang="ru-RU" dirty="0"/>
              <a:t>Желаю вам приятного и полезного времяпровождения!  </a:t>
            </a:r>
          </a:p>
          <a:p>
            <a:r>
              <a:rPr lang="ru-RU" dirty="0"/>
              <a:t>Ваш психолог Светлана Николаевна.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3374135"/>
            <a:ext cx="4343399" cy="31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320040"/>
            <a:ext cx="7296911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365760"/>
            <a:ext cx="713232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0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/>
          <a:lstStyle/>
          <a:p>
            <a:pPr algn="ctr"/>
            <a:r>
              <a:rPr lang="ru-RU" dirty="0" smtClean="0"/>
              <a:t>Закономерности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4648" y="2048257"/>
            <a:ext cx="1097280" cy="82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1133856"/>
            <a:ext cx="6391655" cy="5559552"/>
          </a:xfrm>
        </p:spPr>
      </p:pic>
      <p:sp>
        <p:nvSpPr>
          <p:cNvPr id="7" name="Прямоугольник 6"/>
          <p:cNvSpPr/>
          <p:nvPr/>
        </p:nvSpPr>
        <p:spPr>
          <a:xfrm>
            <a:off x="4855464" y="1719073"/>
            <a:ext cx="1755648" cy="1005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53328" y="6483096"/>
            <a:ext cx="228600" cy="1463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0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256032"/>
            <a:ext cx="7022592" cy="6391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3480" y="1426464"/>
            <a:ext cx="1453896" cy="100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4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62" y="210312"/>
            <a:ext cx="6565170" cy="6483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2120" y="1389888"/>
            <a:ext cx="1344168" cy="100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75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192024"/>
            <a:ext cx="7050024" cy="6446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57216" y="1362456"/>
            <a:ext cx="1417320" cy="82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05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420624"/>
            <a:ext cx="9802368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2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201167"/>
            <a:ext cx="7589520" cy="65901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73184" y="6547104"/>
            <a:ext cx="210312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44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118872"/>
            <a:ext cx="6409944" cy="6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7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Ваш мозг может всё. Абсолютно всё. Главное, убедить себя в этом.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984248"/>
            <a:ext cx="8686800" cy="4014216"/>
          </a:xfrm>
        </p:spPr>
      </p:pic>
    </p:spTree>
    <p:extLst>
      <p:ext uri="{BB962C8B-B14F-4D97-AF65-F5344CB8AC3E}">
        <p14:creationId xmlns:p14="http://schemas.microsoft.com/office/powerpoint/2010/main" val="405425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381000"/>
            <a:ext cx="85679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04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не так 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1033272"/>
            <a:ext cx="8476487" cy="5541264"/>
          </a:xfrm>
        </p:spPr>
      </p:pic>
    </p:spTree>
    <p:extLst>
      <p:ext uri="{BB962C8B-B14F-4D97-AF65-F5344CB8AC3E}">
        <p14:creationId xmlns:p14="http://schemas.microsoft.com/office/powerpoint/2010/main" val="2496168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283464"/>
            <a:ext cx="8485632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5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6032"/>
            <a:ext cx="7754112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5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292608"/>
            <a:ext cx="745236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16" y="256032"/>
            <a:ext cx="749808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5" y="237744"/>
            <a:ext cx="7214616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65176"/>
            <a:ext cx="7260336" cy="63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Развиваем мышление</vt:lpstr>
      <vt:lpstr>Презентация PowerPoint</vt:lpstr>
      <vt:lpstr>Что не так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Закономерности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Ваш мозг может всё. Абсолютно всё. Главное, убедить себя в этом.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2020-04-25T11:13:15Z</dcterms:created>
  <dcterms:modified xsi:type="dcterms:W3CDTF">2020-05-11T10:20:26Z</dcterms:modified>
</cp:coreProperties>
</file>